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4630400" cy="8229600"/>
  <p:notesSz cx="8229600" cy="14630400"/>
  <p:embeddedFontLst>
    <p:embeddedFont>
      <p:font typeface="思源黑体-思源黑体-Bold" panose="020B0604020202020204" charset="-128"/>
      <p:regular r:id="rId30"/>
    </p:embeddedFont>
    <p:embeddedFont>
      <p:font typeface="Arial-Regular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41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5858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3255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520"/>
              </a:lnSpc>
              <a:buNone/>
            </a:pPr>
            <a:r>
              <a:rPr lang="en-US" sz="608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Campus Connect – A Lost &amp; Found Web Portal with AI Matching</a:t>
            </a:r>
            <a:endParaRPr lang="en-US" sz="60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544568"/>
            <a:ext cx="3072384" cy="13624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088" y="4544568"/>
            <a:ext cx="3072384" cy="13624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544568"/>
            <a:ext cx="3072384" cy="13624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4544568"/>
            <a:ext cx="3072384" cy="136245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Goals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97280" y="4690872"/>
            <a:ext cx="25420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 lost &amp; found web portal for GIET.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4398264" y="4690872"/>
            <a:ext cx="254203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Easy posting of lost/found items with details.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7699248" y="4690872"/>
            <a:ext cx="25420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 for text &amp; image similarity.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1009376" y="4690872"/>
            <a:ext cx="254203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Automatic notifications when a match is found.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Literature Review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675888"/>
            <a:ext cx="2514600" cy="17190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640" y="3675888"/>
            <a:ext cx="2514600" cy="17190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984" y="3675888"/>
            <a:ext cx="2514600" cy="171907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258775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Existing Solutions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6071616" y="3822192"/>
            <a:ext cx="19842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WhatsApp/Facebook groups → unstructured, cluttered.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814816" y="3822192"/>
            <a:ext cx="19842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Notice boards → slow, limited reach.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1567160" y="3822192"/>
            <a:ext cx="19842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Existing lost &amp; found sites → not campus-specific, no AI.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Identified Gap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Gap: No smart solution tailored for colleges.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Proposed Solution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317296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5093208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3172968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5093208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1847088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Solution Overview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971032" y="325526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583680" y="3218688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Campus-specific web portal.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971032" y="5175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583680" y="5138928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 compares lost and found posts.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122408" y="325526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735056" y="3218688"/>
            <a:ext cx="306324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Post details: title, description, photo, location, date.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10122408" y="5175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735056" y="5138928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Automatic notification when a match is found.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System Architecture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09067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Architecture Flow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178808"/>
            <a:ext cx="801014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Flow Diagram: Users → Web Portal → Database → AI Engine → Notifications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 Matching Workflow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226771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03250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97296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267712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032504"/>
            <a:ext cx="502920" cy="5029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9418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Workflow Steps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96696" y="23500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1609344" y="2313432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 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1609344" y="287121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User posts lost/found item.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96696" y="41148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1609344" y="407822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 3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609344" y="46360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Image similarity check (Computer Vision).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96696" y="58795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1609344" y="58430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 5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609344" y="640080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Notification sent.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7635240" y="23500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8247888" y="2313432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 2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7635240" y="41148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2" name="Text 13"/>
          <p:cNvSpPr/>
          <p:nvPr/>
        </p:nvSpPr>
        <p:spPr>
          <a:xfrm>
            <a:off x="8247888" y="287121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Text similarity check (NLP).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8247888" y="407822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 4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8247888" y="46360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Match score generated.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38074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9169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6027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Objectives &amp; Scope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27939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Proposed Solution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9560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AI Matching Workflow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632704"/>
            <a:ext cx="59893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Integration with GIET Website &amp; App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9169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Problem &amp; Motivation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36027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Literature Review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427939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System Architecture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49560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Features &amp; Expected Outcomes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56327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Summary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 &amp; Expected Outcomes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41071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617720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833872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410712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617720"/>
            <a:ext cx="502920" cy="5029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14630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832104" y="25603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Features: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96696" y="34930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1609344" y="345643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User login &amp; authentication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96696" y="47000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1609344" y="466344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 similarity checks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96696" y="590702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1609344" y="587959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Notifications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7635240" y="34930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247888" y="345643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Item posting with image upload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7635240" y="47000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8247888" y="466344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Admin verification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078224"/>
            <a:ext cx="3886200" cy="658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965192"/>
            <a:ext cx="3886200" cy="6583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4078224"/>
            <a:ext cx="3886200" cy="6583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4965192"/>
            <a:ext cx="3886200" cy="6583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236829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Expected Outcomes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806440" y="3456432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Expected Outcomes: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6071616" y="4224528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Faster recovery of items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6071616" y="5111496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Higher success rate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186416" y="4224528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Centralized system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186416" y="5111496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Scalable to other institutions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053328"/>
            <a:ext cx="12984480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72184"/>
            <a:ext cx="12984480" cy="2112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80"/>
              </a:lnSpc>
              <a:buNone/>
            </a:pPr>
            <a:r>
              <a:rPr lang="en-US" sz="11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09</a:t>
            </a:r>
            <a:endParaRPr lang="en-US" sz="11840" dirty="0"/>
          </a:p>
        </p:txBody>
      </p:sp>
      <p:sp>
        <p:nvSpPr>
          <p:cNvPr id="6" name="Text 1"/>
          <p:cNvSpPr/>
          <p:nvPr/>
        </p:nvSpPr>
        <p:spPr>
          <a:xfrm>
            <a:off x="832104" y="380390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60"/>
              </a:lnSpc>
              <a:buNone/>
            </a:pPr>
            <a:endParaRPr lang="en-US" sz="1570" dirty="0"/>
          </a:p>
        </p:txBody>
      </p:sp>
      <p:sp>
        <p:nvSpPr>
          <p:cNvPr id="7" name="Text 2"/>
          <p:cNvSpPr/>
          <p:nvPr/>
        </p:nvSpPr>
        <p:spPr>
          <a:xfrm>
            <a:off x="832104" y="4334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60"/>
              </a:lnSpc>
              <a:buNone/>
            </a:pPr>
            <a:endParaRPr lang="en-US" sz="1570" dirty="0"/>
          </a:p>
        </p:txBody>
      </p:sp>
      <p:sp>
        <p:nvSpPr>
          <p:cNvPr id="8" name="Text 3"/>
          <p:cNvSpPr/>
          <p:nvPr/>
        </p:nvSpPr>
        <p:spPr>
          <a:xfrm>
            <a:off x="832104" y="4855464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7620"/>
              </a:lnSpc>
              <a:buNone/>
            </a:pPr>
            <a:r>
              <a:rPr lang="en-US" sz="54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Integration with GIET Website &amp; App</a:t>
            </a:r>
            <a:endParaRPr lang="en-US" sz="5440" dirty="0"/>
          </a:p>
        </p:txBody>
      </p:sp>
      <p:sp>
        <p:nvSpPr>
          <p:cNvPr id="9" name="Text 4"/>
          <p:cNvSpPr/>
          <p:nvPr/>
        </p:nvSpPr>
        <p:spPr>
          <a:xfrm>
            <a:off x="832104" y="6300216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26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2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544568"/>
            <a:ext cx="6373368" cy="10058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544568"/>
            <a:ext cx="6373368" cy="10058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Integration Methods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97280" y="4690872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Method 1 (Immediate): Link/embed portal in GIET app via webview.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7699248" y="4690872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Method 2 (Future): API integration for direct posting/search.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2862072"/>
            <a:ext cx="3886200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654296"/>
            <a:ext cx="3886200" cy="15636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2862072"/>
            <a:ext cx="3886200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4654296"/>
            <a:ext cx="3886200" cy="156362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176479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Points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6071616" y="3008376"/>
            <a:ext cx="33558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071616" y="3557016"/>
            <a:ext cx="33558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Lost items, inefficient methods.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6071616" y="4800600"/>
            <a:ext cx="33558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Solution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071616" y="5349240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AI-powered web portal.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186416" y="3008376"/>
            <a:ext cx="33558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Gap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186416" y="3557016"/>
            <a:ext cx="33558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No AI-based campus solution.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10186416" y="4800600"/>
            <a:ext cx="33558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Impact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186416" y="5349240"/>
            <a:ext cx="33558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Faster, reliable, campus-wide recovery.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374136"/>
            <a:ext cx="2514600" cy="2331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304" y="3374136"/>
            <a:ext cx="2514600" cy="2331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48" y="3374136"/>
            <a:ext cx="2514600" cy="23317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27685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Team Information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97280" y="3520440"/>
            <a:ext cx="1984248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Team Members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97280" y="4489704"/>
            <a:ext cx="19842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Korada Sravanth Kumar | Kodi </a:t>
            </a:r>
            <a:r>
              <a:rPr lang="en-US" sz="1850" dirty="0" err="1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Janiki</a:t>
            </a: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Rao | D. Abhay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40480" y="3520440"/>
            <a:ext cx="19842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Guide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3840480" y="4069080"/>
            <a:ext cx="19842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1850" dirty="0" err="1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Abhilipsa</a:t>
            </a: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Pradhan</a:t>
            </a:r>
          </a:p>
        </p:txBody>
      </p:sp>
      <p:sp>
        <p:nvSpPr>
          <p:cNvPr id="12" name="Text 5"/>
          <p:cNvSpPr/>
          <p:nvPr/>
        </p:nvSpPr>
        <p:spPr>
          <a:xfrm>
            <a:off x="6592824" y="3520440"/>
            <a:ext cx="19842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College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92824" y="4069080"/>
            <a:ext cx="19842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GIET University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264408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Design Specifications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352544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Design: Dark theme, GIET logo, modern fonts.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 &amp; Motivation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78231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782312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4782312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 Identification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Lost items common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538581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ID cards, gadgets, books.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Current methods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035040" y="5385816"/>
            <a:ext cx="3337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WhatsApp groups, notice boards.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848088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460736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Problems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0460736" y="538581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unorganized, slow, unreliable.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264408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Motivation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4352544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Motivation: Need a smarter, campus-specific solution using AI.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Objectives &amp; Scope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Custom</PresentationFormat>
  <Paragraphs>159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思源黑体-思源黑体-Bold</vt:lpstr>
      <vt:lpstr>Arial</vt:lpstr>
      <vt:lpstr>Arial-Regular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Sravanth Kumar</cp:lastModifiedBy>
  <cp:revision>3</cp:revision>
  <dcterms:created xsi:type="dcterms:W3CDTF">2025-08-16T05:03:07Z</dcterms:created>
  <dcterms:modified xsi:type="dcterms:W3CDTF">2025-10-08T05:02:16Z</dcterms:modified>
</cp:coreProperties>
</file>